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5EA53F-98B2-4F4F-8DD9-3F63949C75EF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5039F5-3191-4998-BC9E-3076A4313E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Ю.А. Кравцов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656784" cy="2281808"/>
          </a:xfrm>
        </p:spPr>
        <p:txBody>
          <a:bodyPr>
            <a:normAutofit fontScale="92500" lnSpcReduction="2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«</a:t>
            </a:r>
            <a:r>
              <a:rPr lang="ru-RU" sz="6000" b="1" dirty="0">
                <a:solidFill>
                  <a:srgbClr val="FF0000"/>
                </a:solidFill>
              </a:rPr>
              <a:t>Парламентаризм в Санкт-Петербурге. Начало»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60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"</a:t>
            </a:r>
            <a:r>
              <a:rPr lang="ru-RU" sz="4800" b="1" dirty="0">
                <a:solidFill>
                  <a:srgbClr val="FF0000"/>
                </a:solidFill>
              </a:rPr>
              <a:t>От первого до пятого. Изменения состава и законодательной активности депутатского корпуса"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Л.П. Романков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91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«Деформация основного закона Санкт-Петербурга»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А.А. </a:t>
            </a:r>
            <a:r>
              <a:rPr lang="ru-RU" dirty="0" err="1" smtClean="0"/>
              <a:t>Ливеровский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23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«Мои депутатские университеты»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Н.Л. Евдокимова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75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b="1" dirty="0" smtClean="0">
                <a:solidFill>
                  <a:srgbClr val="FF0000"/>
                </a:solidFill>
                <a:ea typeface="Calibri"/>
                <a:cs typeface="Times New Roman"/>
              </a:rPr>
              <a:t>«</a:t>
            </a:r>
            <a:r>
              <a:rPr lang="ru-RU" sz="6000" b="1" dirty="0">
                <a:solidFill>
                  <a:srgbClr val="FF0000"/>
                </a:solidFill>
                <a:ea typeface="Calibri"/>
                <a:cs typeface="Times New Roman"/>
              </a:rPr>
              <a:t>Законодательное Собрание Санкт-Петербурга и развитие системы государственной </a:t>
            </a:r>
            <a:r>
              <a:rPr lang="ru-RU" sz="6000" b="1" dirty="0" err="1">
                <a:solidFill>
                  <a:srgbClr val="FF0000"/>
                </a:solidFill>
                <a:ea typeface="Calibri"/>
                <a:cs typeface="Times New Roman"/>
              </a:rPr>
              <a:t>правозащиты</a:t>
            </a:r>
            <a:r>
              <a:rPr lang="ru-RU" sz="6000" b="1" dirty="0">
                <a:solidFill>
                  <a:srgbClr val="FF0000"/>
                </a:solidFill>
                <a:ea typeface="Calibri"/>
                <a:cs typeface="Times New Roman"/>
              </a:rPr>
              <a:t>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a typeface="Calibri"/>
                <a:cs typeface="Times New Roman"/>
              </a:rPr>
              <a:t>А.В. Шишлов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5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«Региональный парламент и политические партии»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М.А. Амосов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60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«Роль Законодательного Собрания Санкт-Петербурга в правовом регулировании сферы культурного наследия»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А.А. Ковалев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0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«25 лет законодательного органа власти Петербурга с точки зрения социолога»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Т.З. Протасенко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77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«Парламент Петербурга вчера, сегодня, завтра, с точки зрения действующего депутата»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М.Л. Резник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421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115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Candara</vt:lpstr>
      <vt:lpstr>Symbol</vt:lpstr>
      <vt:lpstr>Times New Roman</vt:lpstr>
      <vt:lpstr>Волна</vt:lpstr>
      <vt:lpstr>Ю.А. Кравцов</vt:lpstr>
      <vt:lpstr>Л.П. Романков</vt:lpstr>
      <vt:lpstr>А.А. Ливеровский</vt:lpstr>
      <vt:lpstr>Н.Л. Евдокимова </vt:lpstr>
      <vt:lpstr>А.В. Шишлов</vt:lpstr>
      <vt:lpstr>М.А. Амосов</vt:lpstr>
      <vt:lpstr>А.А. Ковалев</vt:lpstr>
      <vt:lpstr>Т.З. Протасенко </vt:lpstr>
      <vt:lpstr>М.Л. Резник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Ю.А. Кравцов</dc:title>
  <dc:creator>Леонид</dc:creator>
  <cp:lastModifiedBy>Надежда Зайцева</cp:lastModifiedBy>
  <cp:revision>3</cp:revision>
  <dcterms:created xsi:type="dcterms:W3CDTF">2020-01-30T09:06:10Z</dcterms:created>
  <dcterms:modified xsi:type="dcterms:W3CDTF">2020-02-03T11:09:36Z</dcterms:modified>
</cp:coreProperties>
</file>